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width=700, height=500 frameBorder=0 src="../files/week-4.pdf"&gt;&lt;/iframe&gt;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2022-03-09T18:53:02Z</dcterms:created>
  <dcterms:modified xsi:type="dcterms:W3CDTF">2022-03-09T18:53:02Z</dcterms:modified>
</cp:coreProperties>
</file>